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EDE"/>
    <a:srgbClr val="FFFFFF"/>
    <a:srgbClr val="65AD40"/>
    <a:srgbClr val="F4E9FD"/>
    <a:srgbClr val="6CE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47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5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8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1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3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8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2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1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3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1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69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9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987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4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8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1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1A11FB0-6917-45D7-B27C-0FA9ABCF60D2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5561BA-8159-4CB0-838B-B451FC7AB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826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rgbClr val="6CE719">
                <a:alpha val="90000"/>
                <a:lumMod val="57000"/>
              </a:srgb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MV Boli" panose="02000500030200090000" pitchFamily="2" charset="0"/>
              </a:rPr>
              <a:t>NVIDIA </a:t>
            </a:r>
            <a:r>
              <a:rPr lang="en-US" sz="4400" dirty="0" smtClean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Corporation </a:t>
            </a:r>
            <a:r>
              <a:rPr lang="ru-RU" sz="4400" dirty="0" smtClean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—американская</a:t>
            </a:r>
            <a:r>
              <a:rPr lang="ru-RU" sz="4400" dirty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компания, один из крупнейших разработчиков графических ускорителей и </a:t>
            </a:r>
            <a:r>
              <a:rPr lang="ru-RU" sz="4400" dirty="0" smtClean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процессоров.</a:t>
            </a:r>
          </a:p>
        </p:txBody>
      </p:sp>
    </p:spTree>
    <p:extLst>
      <p:ext uri="{BB962C8B-B14F-4D97-AF65-F5344CB8AC3E}">
        <p14:creationId xmlns:p14="http://schemas.microsoft.com/office/powerpoint/2010/main" val="400278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466" y="0"/>
            <a:ext cx="7019005" cy="1315254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466" y="812777"/>
            <a:ext cx="8534400" cy="1858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рынке продукция компании известна под такими торговыми марками как </a:t>
            </a:r>
            <a:r>
              <a:rPr lang="ru-RU" sz="2800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GeForce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nForce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Quadro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ION и </a:t>
            </a:r>
            <a:r>
              <a:rPr lang="ru-RU" sz="2800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Tegra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8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66" y="2825639"/>
            <a:ext cx="6536451" cy="36173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943" y="2825639"/>
            <a:ext cx="4196478" cy="361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2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961" y="0"/>
            <a:ext cx="8534400" cy="1507067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Цены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2" y="1705971"/>
            <a:ext cx="10446276" cy="465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2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019" y="-177421"/>
            <a:ext cx="8534400" cy="1405719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3019" y="655092"/>
            <a:ext cx="10547894" cy="2359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Штаб-квартира компании находится в городе Санта-Клара, 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штат</a:t>
            </a:r>
            <a:r>
              <a:rPr lang="cs-CZ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Калифорния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(США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cs-CZ" sz="24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Дополнительные штаб-квартиры компании располагаются в Европе 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cs-CZ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Азии</a:t>
            </a:r>
            <a:r>
              <a:rPr lang="cs-CZ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96" y="3014134"/>
            <a:ext cx="5259648" cy="35064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958" y="3014134"/>
            <a:ext cx="5282522" cy="353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3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0829" y="163774"/>
            <a:ext cx="5071171" cy="1160060"/>
          </a:xfrm>
        </p:spPr>
        <p:txBody>
          <a:bodyPr/>
          <a:lstStyle/>
          <a:p>
            <a:pPr algn="ctr"/>
            <a:r>
              <a:rPr lang="uk-UA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Продвижение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74966" y="1320421"/>
            <a:ext cx="4562896" cy="42171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Компания была основана в 1993 году. По состоянию на август 2006 года в корпорации насчитывалось более 8 тысяч сотрудников, работающих в 40 офисах по всему миру.</a:t>
            </a:r>
            <a:endParaRPr lang="en-US" sz="28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20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325" y="188287"/>
            <a:ext cx="8534400" cy="1507067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среда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2325" y="1299570"/>
            <a:ext cx="8534400" cy="2330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Изобрела GPU в 1999 году и на сегодняшний день выпустила более 1 миллиарда.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 в $4.68 млрд в 2015 финансовом году.</a:t>
            </a: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944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44" y="-318071"/>
            <a:ext cx="8391951" cy="1419642"/>
          </a:xfrm>
        </p:spPr>
        <p:txBody>
          <a:bodyPr/>
          <a:lstStyle/>
          <a:p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ВОзможности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546" y="1062019"/>
            <a:ext cx="6638783" cy="1678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800" dirty="0" smtClean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ешения </a:t>
            </a:r>
            <a:r>
              <a:rPr lang="ru-RU" sz="2800" dirty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лежат в основе самых важных технологических трендов: виртуальной реальности, искусственного интеллекта и автопилотируемых автомобилей.</a:t>
            </a:r>
            <a:endParaRPr lang="en-US" sz="2800" dirty="0">
              <a:solidFill>
                <a:srgbClr val="DEDE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23" y="3280707"/>
            <a:ext cx="5552512" cy="32832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393" y="875961"/>
            <a:ext cx="5311152" cy="18647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393" y="3224905"/>
            <a:ext cx="5296042" cy="339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9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02" y="126242"/>
            <a:ext cx="8534400" cy="1507067"/>
          </a:xfrm>
        </p:spPr>
        <p:txBody>
          <a:bodyPr/>
          <a:lstStyle/>
          <a:p>
            <a:r>
              <a:rPr lang="ru-RU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угрозы</a:t>
            </a:r>
            <a:endParaRPr lang="en-US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499" y="0"/>
            <a:ext cx="11489591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конкуренты — компании AMD (ATI), </a:t>
            </a:r>
            <a:r>
              <a:rPr lang="ru-RU" sz="28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</a:t>
            </a: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02" y="2723713"/>
            <a:ext cx="5689293" cy="36495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663" y="2723713"/>
            <a:ext cx="5924950" cy="364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200" y="297469"/>
            <a:ext cx="8534400" cy="1507067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Сегментация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200" y="1572524"/>
            <a:ext cx="5199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</a:t>
            </a:r>
            <a:r>
              <a:rPr lang="ru-RU" sz="2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ым</a:t>
            </a: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продуктом от</a:t>
            </a:r>
            <a:r>
              <a:rPr lang="cs-CZ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NVIDIA </a:t>
            </a:r>
            <a:r>
              <a:rPr lang="ru-RU" sz="2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явлються</a:t>
            </a: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видеоадаптеры. 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850" y="2957519"/>
            <a:ext cx="4381500" cy="3648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00" y="2957519"/>
            <a:ext cx="5492087" cy="369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0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45" y="0"/>
            <a:ext cx="8534400" cy="1507067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ПОЗИЦИОНИРОВАНИЕ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618" y="86112"/>
            <a:ext cx="6712875" cy="3630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NVIDIA позиционирует </a:t>
            </a:r>
            <a:r>
              <a:rPr lang="ru-RU" sz="2800" dirty="0" smtClean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 устройства </a:t>
            </a:r>
            <a:r>
              <a:rPr lang="ru-RU" sz="2800" dirty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сбалансированное решение для игр в </a:t>
            </a:r>
            <a:r>
              <a:rPr lang="ru-RU" sz="2800" dirty="0" err="1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</a:t>
            </a:r>
            <a:r>
              <a:rPr lang="ru-RU" sz="2800" dirty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</a:t>
            </a:r>
            <a:r>
              <a:rPr lang="en-US" sz="2800" dirty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smtClean="0">
                <a:solidFill>
                  <a:srgbClr val="DEDE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4К.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066" y="342433"/>
            <a:ext cx="4419149" cy="40180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45" y="2677600"/>
            <a:ext cx="7116407" cy="400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3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ветящийся край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180</TotalTime>
  <Words>135</Words>
  <Application>Microsoft Office PowerPoint</Application>
  <PresentationFormat>Широкоэкранный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Century Gothic</vt:lpstr>
      <vt:lpstr>MV Boli</vt:lpstr>
      <vt:lpstr>Times New Roman</vt:lpstr>
      <vt:lpstr>Wingdings 3</vt:lpstr>
      <vt:lpstr>Сектор</vt:lpstr>
      <vt:lpstr>Презентация PowerPoint</vt:lpstr>
      <vt:lpstr>Презентация PowerPoint</vt:lpstr>
      <vt:lpstr>ПРОДУКТ</vt:lpstr>
      <vt:lpstr>Цены</vt:lpstr>
      <vt:lpstr>Место</vt:lpstr>
      <vt:lpstr>Продвижение</vt:lpstr>
      <vt:lpstr>Внутренняя среда</vt:lpstr>
      <vt:lpstr>ВОзможности </vt:lpstr>
      <vt:lpstr>угрозы</vt:lpstr>
      <vt:lpstr>Сегментация</vt:lpstr>
      <vt:lpstr>ПОЗИЦИОНИРОВАНИЕ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slava_zayets@live.com</dc:creator>
  <cp:lastModifiedBy>slava_zayets@live.com</cp:lastModifiedBy>
  <cp:revision>17</cp:revision>
  <dcterms:created xsi:type="dcterms:W3CDTF">2016-01-22T16:21:03Z</dcterms:created>
  <dcterms:modified xsi:type="dcterms:W3CDTF">2016-01-25T17:40:22Z</dcterms:modified>
</cp:coreProperties>
</file>