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628801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err="1">
                <a:solidFill>
                  <a:srgbClr val="C00000"/>
                </a:solidFill>
              </a:rPr>
              <a:t>L’Oréal</a:t>
            </a:r>
            <a:r>
              <a:rPr lang="ru-RU" sz="7200" dirty="0">
                <a:solidFill>
                  <a:srgbClr val="C00000"/>
                </a:solidFill>
              </a:rPr>
              <a:t> - </a:t>
            </a:r>
            <a:r>
              <a:rPr lang="ru-RU" sz="2800" dirty="0">
                <a:solidFill>
                  <a:schemeClr val="bg1"/>
                </a:solidFill>
              </a:rPr>
              <a:t>французская компания, лидер мирового рынка парфюмерии и косметики.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Выполнили: Касьянова Анастасия и </a:t>
            </a:r>
            <a:r>
              <a:rPr lang="ru-RU" sz="2000" dirty="0" err="1" smtClean="0">
                <a:solidFill>
                  <a:schemeClr val="bg1"/>
                </a:solidFill>
              </a:rPr>
              <a:t>Фаустова</a:t>
            </a:r>
            <a:r>
              <a:rPr lang="ru-RU" sz="2000" dirty="0" smtClean="0">
                <a:solidFill>
                  <a:schemeClr val="bg1"/>
                </a:solidFill>
              </a:rPr>
              <a:t> Яна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3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История компании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1909 году </a:t>
            </a:r>
            <a:r>
              <a:rPr lang="ru-RU" dirty="0" err="1">
                <a:solidFill>
                  <a:schemeClr val="bg1"/>
                </a:solidFill>
              </a:rPr>
              <a:t>Эжен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Шуэллер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Eugène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Schueller</a:t>
            </a:r>
            <a:r>
              <a:rPr lang="ru-RU" dirty="0">
                <a:solidFill>
                  <a:schemeClr val="bg1"/>
                </a:solidFill>
              </a:rPr>
              <a:t>), молодой предприимчивый химик, основал компанию, которая впоследствии стала группой </a:t>
            </a:r>
            <a:r>
              <a:rPr lang="ru-RU" dirty="0" err="1">
                <a:solidFill>
                  <a:schemeClr val="bg1"/>
                </a:solidFill>
              </a:rPr>
              <a:t>L’Oréal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Все началось с одной из первых красок для волос: </a:t>
            </a:r>
            <a:r>
              <a:rPr lang="ru-RU" dirty="0" err="1">
                <a:solidFill>
                  <a:schemeClr val="bg1"/>
                </a:solidFill>
              </a:rPr>
              <a:t>Эжен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Шуэллер</a:t>
            </a:r>
            <a:r>
              <a:rPr lang="ru-RU" dirty="0">
                <a:solidFill>
                  <a:schemeClr val="bg1"/>
                </a:solidFill>
              </a:rPr>
              <a:t> составлял рецептуру красок, изготавливал их и продавал парикмахерским салонам в Париже.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Таким образом началась история компании </a:t>
            </a:r>
            <a:r>
              <a:rPr lang="ru-RU" dirty="0" err="1">
                <a:solidFill>
                  <a:schemeClr val="bg1"/>
                </a:solidFill>
              </a:rPr>
              <a:t>L’Oréal</a:t>
            </a:r>
            <a:r>
              <a:rPr lang="ru-RU" dirty="0">
                <a:solidFill>
                  <a:schemeClr val="bg1"/>
                </a:solidFill>
              </a:rPr>
              <a:t>, которая по сей день основывается на научных исследованиях и инновациях, призванных служить красоте.</a:t>
            </a:r>
          </a:p>
        </p:txBody>
      </p:sp>
    </p:spTree>
    <p:extLst>
      <p:ext uri="{BB962C8B-B14F-4D97-AF65-F5344CB8AC3E}">
        <p14:creationId xmlns:p14="http://schemas.microsoft.com/office/powerpoint/2010/main" val="356199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72" cy="6813376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5071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Strengths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W </a:t>
            </a:r>
            <a:r>
              <a:rPr lang="en-US" sz="2400" dirty="0">
                <a:solidFill>
                  <a:schemeClr val="bg1"/>
                </a:solidFill>
              </a:rPr>
              <a:t>W</a:t>
            </a:r>
            <a:r>
              <a:rPr lang="en-US" sz="2400" dirty="0" smtClean="0">
                <a:solidFill>
                  <a:schemeClr val="bg1"/>
                </a:solidFill>
              </a:rPr>
              <a:t>eaknesses</a:t>
            </a:r>
            <a:r>
              <a:rPr lang="en-US" dirty="0">
                <a:solidFill>
                  <a:schemeClr val="bg1"/>
                </a:solidFill>
              </a:rPr>
              <a:t> O </a:t>
            </a:r>
            <a:r>
              <a:rPr lang="en-US" sz="2400" dirty="0" smtClean="0">
                <a:solidFill>
                  <a:schemeClr val="bg1"/>
                </a:solidFill>
              </a:rPr>
              <a:t>Opportunities </a:t>
            </a:r>
            <a:r>
              <a:rPr lang="en-US" sz="4800" dirty="0">
                <a:solidFill>
                  <a:schemeClr val="bg1"/>
                </a:solidFill>
              </a:rPr>
              <a:t>T </a:t>
            </a:r>
            <a:r>
              <a:rPr lang="en-US" sz="2000" dirty="0">
                <a:solidFill>
                  <a:schemeClr val="bg1"/>
                </a:solidFill>
              </a:rPr>
              <a:t>Threats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5443192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4000" dirty="0" smtClean="0">
                <a:solidFill>
                  <a:srgbClr val="C00000"/>
                </a:solidFill>
              </a:rPr>
              <a:t>Сильные </a:t>
            </a:r>
            <a:r>
              <a:rPr lang="ru-RU" sz="4000" dirty="0" err="1" smtClean="0">
                <a:solidFill>
                  <a:srgbClr val="C00000"/>
                </a:solidFill>
              </a:rPr>
              <a:t>строны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endParaRPr lang="ru-RU" sz="40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Узнаваемость бренда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Разнообразие продукции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Современные технологии </a:t>
            </a:r>
          </a:p>
          <a:p>
            <a:pPr>
              <a:buFont typeface="Wingdings" pitchFamily="2" charset="2"/>
              <a:buChar char="ü"/>
            </a:pPr>
            <a:endParaRPr lang="ru-RU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C00000"/>
                </a:solidFill>
              </a:rPr>
              <a:t>Слабые стороны: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Большая конкуренция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Нет послепродажного обслуживания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Цена выше среднего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22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4000" dirty="0" smtClean="0">
                <a:solidFill>
                  <a:srgbClr val="C00000"/>
                </a:solidFill>
              </a:rPr>
              <a:t>Возможности</a:t>
            </a:r>
            <a:endParaRPr lang="en-US" sz="40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Лидерство на рынке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Инновации и креативность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Высокое качество продукции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4400" dirty="0" smtClean="0">
                <a:solidFill>
                  <a:srgbClr val="C00000"/>
                </a:solidFill>
              </a:rPr>
              <a:t>Угроза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Смена тенденции моды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Активность конкурентов</a:t>
            </a:r>
          </a:p>
          <a:p>
            <a:pPr marL="118872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1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00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r>
              <a:rPr lang="en-US" dirty="0" smtClean="0">
                <a:solidFill>
                  <a:schemeClr val="bg1"/>
                </a:solidFill>
              </a:rPr>
              <a:t>P- product, price, place, </a:t>
            </a:r>
            <a:r>
              <a:rPr lang="en-US" dirty="0" err="1" smtClean="0">
                <a:solidFill>
                  <a:schemeClr val="bg1"/>
                </a:solidFill>
              </a:rPr>
              <a:t>promothion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4400" dirty="0" smtClean="0">
                <a:solidFill>
                  <a:srgbClr val="C00000"/>
                </a:solidFill>
              </a:rPr>
              <a:t>Продукт ( </a:t>
            </a:r>
            <a:r>
              <a:rPr lang="en-US" sz="4400" dirty="0" smtClean="0">
                <a:solidFill>
                  <a:srgbClr val="C00000"/>
                </a:solidFill>
              </a:rPr>
              <a:t>product)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Соответствие предпочтениям потребителям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Ассортиментная политика</a:t>
            </a:r>
          </a:p>
          <a:p>
            <a:pPr>
              <a:buFont typeface="Wingdings" pitchFamily="2" charset="2"/>
              <a:buChar char="ü"/>
            </a:pPr>
            <a:endParaRPr lang="ru-RU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4400" dirty="0" smtClean="0">
                <a:solidFill>
                  <a:srgbClr val="C00000"/>
                </a:solidFill>
              </a:rPr>
              <a:t>Цена (</a:t>
            </a:r>
            <a:r>
              <a:rPr lang="en-US" sz="4400" dirty="0" smtClean="0">
                <a:solidFill>
                  <a:srgbClr val="C00000"/>
                </a:solidFill>
              </a:rPr>
              <a:t>price)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Политика скидок и акций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Политика ценообразования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chemeClr val="bg1"/>
              </a:solidFill>
            </a:endParaRPr>
          </a:p>
          <a:p>
            <a:pPr marL="118872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74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400" dirty="0">
                <a:solidFill>
                  <a:srgbClr val="C00000"/>
                </a:solidFill>
              </a:rPr>
              <a:t>Место (</a:t>
            </a:r>
            <a:r>
              <a:rPr lang="en-US" sz="4400" dirty="0">
                <a:solidFill>
                  <a:srgbClr val="C00000"/>
                </a:solidFill>
              </a:rPr>
              <a:t>place)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err="1" smtClean="0">
                <a:solidFill>
                  <a:schemeClr val="bg1"/>
                </a:solidFill>
              </a:rPr>
              <a:t>Менчердайзинг</a:t>
            </a:r>
            <a:endParaRPr lang="ru-RU" sz="36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</a:rPr>
              <a:t>Организация мест продаж</a:t>
            </a:r>
          </a:p>
          <a:p>
            <a:pPr>
              <a:buFont typeface="Wingdings" pitchFamily="2" charset="2"/>
              <a:buChar char="ü"/>
            </a:pPr>
            <a:endParaRPr lang="ru-RU" sz="36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sz="36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4400" dirty="0" smtClean="0">
                <a:solidFill>
                  <a:srgbClr val="C00000"/>
                </a:solidFill>
              </a:rPr>
              <a:t>Продвижение (</a:t>
            </a:r>
            <a:r>
              <a:rPr lang="en-US" sz="4400" dirty="0" err="1" smtClean="0">
                <a:solidFill>
                  <a:srgbClr val="C00000"/>
                </a:solidFill>
              </a:rPr>
              <a:t>promothion</a:t>
            </a:r>
            <a:r>
              <a:rPr lang="en-US" sz="4400" dirty="0" smtClean="0">
                <a:solidFill>
                  <a:srgbClr val="C00000"/>
                </a:solidFill>
              </a:rPr>
              <a:t>)</a:t>
            </a:r>
            <a:endParaRPr lang="en-US" sz="4400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</a:rPr>
              <a:t>Реклама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</a:rPr>
              <a:t>PR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bg1"/>
                </a:solidFill>
              </a:rPr>
              <a:t>Интернет продвижение 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7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Спасибо за внимание!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1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462464" cy="484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33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Другая 2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C000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1289</TotalTime>
  <Words>183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Модульная</vt:lpstr>
      <vt:lpstr>Презентация PowerPoint</vt:lpstr>
      <vt:lpstr>История компании</vt:lpstr>
      <vt:lpstr>Презентация PowerPoint</vt:lpstr>
      <vt:lpstr>S Strengths W Weaknesses O Opportunities T Threats</vt:lpstr>
      <vt:lpstr>Презентация PowerPoint</vt:lpstr>
      <vt:lpstr>Презентация PowerPoint</vt:lpstr>
      <vt:lpstr>4P- product, price, place, promothion </vt:lpstr>
      <vt:lpstr>Презентация PowerPoint</vt:lpstr>
      <vt:lpstr>        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Выполнили: Касьянова Анастасия и Фаустова Яна </dc:title>
  <dc:creator>Яна Фаустовa</dc:creator>
  <cp:lastModifiedBy>Яна Фаустовa</cp:lastModifiedBy>
  <cp:revision>10</cp:revision>
  <dcterms:created xsi:type="dcterms:W3CDTF">2016-01-29T16:22:10Z</dcterms:created>
  <dcterms:modified xsi:type="dcterms:W3CDTF">2016-01-30T14:08:13Z</dcterms:modified>
</cp:coreProperties>
</file>